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C2D7A-D179-47EB-8B40-D449DB829EA9}" type="datetimeFigureOut">
              <a:rPr lang="it-IT" smtClean="0"/>
              <a:t>03/03/2024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4F49-EABA-4ED4-BBDA-3FBA9759A1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7326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C2D7A-D179-47EB-8B40-D449DB829EA9}" type="datetimeFigureOut">
              <a:rPr lang="it-IT" smtClean="0"/>
              <a:t>03/03/2024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4F49-EABA-4ED4-BBDA-3FBA9759A1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905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C2D7A-D179-47EB-8B40-D449DB829EA9}" type="datetimeFigureOut">
              <a:rPr lang="it-IT" smtClean="0"/>
              <a:t>03/03/2024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4F49-EABA-4ED4-BBDA-3FBA9759A1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025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C2D7A-D179-47EB-8B40-D449DB829EA9}" type="datetimeFigureOut">
              <a:rPr lang="it-IT" smtClean="0"/>
              <a:t>03/03/2024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4F49-EABA-4ED4-BBDA-3FBA9759A1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3031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C2D7A-D179-47EB-8B40-D449DB829EA9}" type="datetimeFigureOut">
              <a:rPr lang="it-IT" smtClean="0"/>
              <a:t>03/03/2024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4F49-EABA-4ED4-BBDA-3FBA9759A1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5204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C2D7A-D179-47EB-8B40-D449DB829EA9}" type="datetimeFigureOut">
              <a:rPr lang="it-IT" smtClean="0"/>
              <a:t>03/03/2024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4F49-EABA-4ED4-BBDA-3FBA9759A1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6632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C2D7A-D179-47EB-8B40-D449DB829EA9}" type="datetimeFigureOut">
              <a:rPr lang="it-IT" smtClean="0"/>
              <a:t>03/03/2024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4F49-EABA-4ED4-BBDA-3FBA9759A1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7526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C2D7A-D179-47EB-8B40-D449DB829EA9}" type="datetimeFigureOut">
              <a:rPr lang="it-IT" smtClean="0"/>
              <a:t>03/03/2024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4F49-EABA-4ED4-BBDA-3FBA9759A1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3438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C2D7A-D179-47EB-8B40-D449DB829EA9}" type="datetimeFigureOut">
              <a:rPr lang="it-IT" smtClean="0"/>
              <a:t>03/03/2024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4F49-EABA-4ED4-BBDA-3FBA9759A1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27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C2D7A-D179-47EB-8B40-D449DB829EA9}" type="datetimeFigureOut">
              <a:rPr lang="it-IT" smtClean="0"/>
              <a:t>03/03/2024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4F49-EABA-4ED4-BBDA-3FBA9759A1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4702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C2D7A-D179-47EB-8B40-D449DB829EA9}" type="datetimeFigureOut">
              <a:rPr lang="it-IT" smtClean="0"/>
              <a:t>03/03/2024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4F49-EABA-4ED4-BBDA-3FBA9759A1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4181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C2D7A-D179-47EB-8B40-D449DB829EA9}" type="datetimeFigureOut">
              <a:rPr lang="it-IT" smtClean="0"/>
              <a:t>03/03/2024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94F49-EABA-4ED4-BBDA-3FBA9759A1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0581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560840" cy="1584176"/>
          </a:xfrm>
        </p:spPr>
        <p:txBody>
          <a:bodyPr>
            <a:normAutofit fontScale="90000"/>
          </a:bodyPr>
          <a:lstStyle/>
          <a:p>
            <a:r>
              <a:rPr lang="it-IT" sz="2000" dirty="0" smtClean="0">
                <a:solidFill>
                  <a:srgbClr val="C00000"/>
                </a:solidFill>
                <a:cs typeface="Calibri" pitchFamily="34" charset="0"/>
              </a:rPr>
              <a:t>07 marzo 2024 – ore 10:00, viale I Maggio</a:t>
            </a:r>
            <a:br>
              <a:rPr lang="it-IT" sz="2000" dirty="0" smtClean="0">
                <a:solidFill>
                  <a:srgbClr val="C00000"/>
                </a:solidFill>
                <a:cs typeface="Calibri" pitchFamily="34" charset="0"/>
              </a:rPr>
            </a:br>
            <a:r>
              <a:rPr lang="it-IT" sz="2000" dirty="0" smtClean="0">
                <a:cs typeface="Calibri" pitchFamily="34" charset="0"/>
              </a:rPr>
              <a:t>Auditorium della Banca di Credito Cooperativo (Taverna)</a:t>
            </a:r>
            <a:br>
              <a:rPr lang="it-IT" sz="2000" dirty="0" smtClean="0">
                <a:cs typeface="Calibri" pitchFamily="34" charset="0"/>
              </a:rPr>
            </a:br>
            <a:r>
              <a:rPr lang="it-IT" sz="2000" dirty="0" smtClean="0">
                <a:cs typeface="Calibri" pitchFamily="34" charset="0"/>
              </a:rPr>
              <a:t>nell’ambito del progetto &lt;&lt;</a:t>
            </a:r>
            <a:r>
              <a:rPr lang="it-IT" sz="2000" dirty="0" smtClean="0">
                <a:solidFill>
                  <a:srgbClr val="C00000"/>
                </a:solidFill>
                <a:cs typeface="Calibri" pitchFamily="34" charset="0"/>
              </a:rPr>
              <a:t>La Giustizia adotta la Scuola</a:t>
            </a:r>
            <a:r>
              <a:rPr lang="it-IT" sz="2000" dirty="0" smtClean="0">
                <a:cs typeface="Calibri" pitchFamily="34" charset="0"/>
              </a:rPr>
              <a:t>&gt;&gt;</a:t>
            </a:r>
            <a:br>
              <a:rPr lang="it-IT" sz="2000" dirty="0" smtClean="0">
                <a:cs typeface="Calibri" pitchFamily="34" charset="0"/>
              </a:rPr>
            </a:br>
            <a:r>
              <a:rPr lang="it-IT" sz="2000" dirty="0" smtClean="0">
                <a:cs typeface="Calibri" pitchFamily="34" charset="0"/>
              </a:rPr>
              <a:t> </a:t>
            </a:r>
            <a:r>
              <a:rPr lang="it-IT" sz="2000" dirty="0">
                <a:cs typeface="Calibri" pitchFamily="34" charset="0"/>
              </a:rPr>
              <a:t>I</a:t>
            </a:r>
            <a:r>
              <a:rPr lang="it-IT" sz="2000" dirty="0" smtClean="0">
                <a:cs typeface="Calibri" pitchFamily="34" charset="0"/>
              </a:rPr>
              <a:t>V edizione</a:t>
            </a:r>
            <a:br>
              <a:rPr lang="it-IT" sz="2000" dirty="0" smtClean="0">
                <a:cs typeface="Calibri" pitchFamily="34" charset="0"/>
              </a:rPr>
            </a:br>
            <a:r>
              <a:rPr lang="it-IT" sz="2000" dirty="0" smtClean="0">
                <a:cs typeface="Calibri" pitchFamily="34" charset="0"/>
              </a:rPr>
              <a:t>promosso e curato dalla Fondazione Vittorio </a:t>
            </a:r>
            <a:r>
              <a:rPr lang="it-IT" sz="2000" dirty="0" err="1" smtClean="0">
                <a:cs typeface="Calibri" pitchFamily="34" charset="0"/>
              </a:rPr>
              <a:t>Occorsio</a:t>
            </a:r>
            <a:endParaRPr lang="it-IT" sz="2000" dirty="0">
              <a:cs typeface="Calibri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296744" cy="3096344"/>
          </a:xfrm>
        </p:spPr>
        <p:txBody>
          <a:bodyPr>
            <a:normAutofit fontScale="92500" lnSpcReduction="10000"/>
          </a:bodyPr>
          <a:lstStyle/>
          <a:p>
            <a:r>
              <a:rPr lang="it-IT" sz="2200" dirty="0" smtClean="0">
                <a:solidFill>
                  <a:schemeClr val="tx1"/>
                </a:solidFill>
              </a:rPr>
              <a:t>SALUTI</a:t>
            </a:r>
          </a:p>
          <a:p>
            <a:r>
              <a:rPr lang="it-IT" sz="2200" dirty="0" smtClean="0">
                <a:solidFill>
                  <a:srgbClr val="C00000"/>
                </a:solidFill>
              </a:rPr>
              <a:t>Prof.ssa Maria </a:t>
            </a:r>
            <a:r>
              <a:rPr lang="it-IT" sz="2200" dirty="0" err="1" smtClean="0">
                <a:solidFill>
                  <a:srgbClr val="C00000"/>
                </a:solidFill>
              </a:rPr>
              <a:t>Sganga</a:t>
            </a:r>
            <a:endParaRPr lang="it-IT" sz="2200" dirty="0" smtClean="0">
              <a:solidFill>
                <a:srgbClr val="C00000"/>
              </a:solidFill>
            </a:endParaRPr>
          </a:p>
          <a:p>
            <a:r>
              <a:rPr lang="it-IT" sz="2200" dirty="0" smtClean="0">
                <a:solidFill>
                  <a:schemeClr val="tx1"/>
                </a:solidFill>
              </a:rPr>
              <a:t>Dirigente scolastico Istituto Comprensivo  Taverna</a:t>
            </a:r>
          </a:p>
          <a:p>
            <a:endParaRPr lang="it-IT" sz="2200" dirty="0" smtClean="0">
              <a:solidFill>
                <a:schemeClr val="tx1"/>
              </a:solidFill>
            </a:endParaRPr>
          </a:p>
          <a:p>
            <a:r>
              <a:rPr lang="it-IT" sz="2200" dirty="0" smtClean="0">
                <a:solidFill>
                  <a:schemeClr val="tx1"/>
                </a:solidFill>
              </a:rPr>
              <a:t>INTERVENTI</a:t>
            </a:r>
          </a:p>
          <a:p>
            <a:r>
              <a:rPr lang="it-IT" sz="2200" dirty="0" smtClean="0">
                <a:solidFill>
                  <a:srgbClr val="C00000"/>
                </a:solidFill>
              </a:rPr>
              <a:t>Prof.ssa Rossella </a:t>
            </a:r>
            <a:r>
              <a:rPr lang="it-IT" sz="2200" dirty="0" err="1" smtClean="0">
                <a:solidFill>
                  <a:srgbClr val="C00000"/>
                </a:solidFill>
              </a:rPr>
              <a:t>Tallerico</a:t>
            </a:r>
            <a:endParaRPr lang="it-IT" sz="2200" dirty="0" smtClean="0">
              <a:solidFill>
                <a:srgbClr val="C00000"/>
              </a:solidFill>
            </a:endParaRPr>
          </a:p>
          <a:p>
            <a:r>
              <a:rPr lang="it-IT" sz="2200" dirty="0" smtClean="0">
                <a:solidFill>
                  <a:schemeClr val="tx1"/>
                </a:solidFill>
              </a:rPr>
              <a:t>Referente </a:t>
            </a:r>
            <a:r>
              <a:rPr lang="it-IT" sz="2200" smtClean="0">
                <a:solidFill>
                  <a:schemeClr val="tx1"/>
                </a:solidFill>
              </a:rPr>
              <a:t>della </a:t>
            </a:r>
            <a:r>
              <a:rPr lang="it-IT" sz="2200" smtClean="0">
                <a:solidFill>
                  <a:schemeClr val="tx1"/>
                </a:solidFill>
              </a:rPr>
              <a:t>legalità IC </a:t>
            </a:r>
            <a:r>
              <a:rPr lang="it-IT" sz="2200" dirty="0" smtClean="0">
                <a:solidFill>
                  <a:schemeClr val="tx1"/>
                </a:solidFill>
              </a:rPr>
              <a:t>Taverna</a:t>
            </a:r>
          </a:p>
          <a:p>
            <a:r>
              <a:rPr lang="it-IT" sz="2200" dirty="0" smtClean="0">
                <a:solidFill>
                  <a:srgbClr val="C00000"/>
                </a:solidFill>
              </a:rPr>
              <a:t>Col. Giuseppe Mazzullo</a:t>
            </a:r>
          </a:p>
          <a:p>
            <a:r>
              <a:rPr lang="it-IT" sz="2200" dirty="0" smtClean="0">
                <a:solidFill>
                  <a:schemeClr val="tx1"/>
                </a:solidFill>
              </a:rPr>
              <a:t>Comandante </a:t>
            </a:r>
            <a:r>
              <a:rPr lang="it-IT" sz="2200" dirty="0">
                <a:solidFill>
                  <a:schemeClr val="tx1"/>
                </a:solidFill>
              </a:rPr>
              <a:t>provinciale dei Carabinieri di Catanzaro</a:t>
            </a:r>
            <a:endParaRPr lang="it-IT" sz="2200" dirty="0" smtClean="0">
              <a:solidFill>
                <a:schemeClr val="tx1"/>
              </a:solidFill>
            </a:endParaRPr>
          </a:p>
          <a:p>
            <a:endParaRPr lang="it-IT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610218" y="2847266"/>
            <a:ext cx="59861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C00000"/>
                </a:solidFill>
              </a:rPr>
              <a:t>“La criminalità organizzata e le sue forme”</a:t>
            </a:r>
            <a:br>
              <a:rPr lang="it-IT" sz="2400" dirty="0">
                <a:solidFill>
                  <a:srgbClr val="C00000"/>
                </a:solidFill>
              </a:rPr>
            </a:br>
            <a:endParaRPr lang="it-IT" sz="2400" dirty="0">
              <a:solidFill>
                <a:srgbClr val="C00000"/>
              </a:solidFill>
            </a:endParaRPr>
          </a:p>
          <a:p>
            <a:r>
              <a:rPr lang="it-IT" sz="2400" dirty="0"/>
              <a:t/>
            </a:r>
            <a:br>
              <a:rPr lang="it-IT" sz="2400" dirty="0"/>
            </a:br>
            <a:endParaRPr lang="it-IT" sz="2400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lella\Desktop\downloa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4754"/>
            <a:ext cx="1944216" cy="723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3491880" y="2276872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Incontro con le scuole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420456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51</Words>
  <Application>Microsoft Office PowerPoint</Application>
  <PresentationFormat>Presentazione su schermo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07 marzo 2024 – ore 10:00, viale I Maggio Auditorium della Banca di Credito Cooperativo (Taverna) nell’ambito del progetto &lt;&lt;La Giustizia adotta la Scuola&gt;&gt;  IV edizione promosso e curato dalla Fondazione Vittorio Occorsio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07 marzo 2024 – ore 10:00, via_______ Auditorium banca  nell’ambito del progetto &lt;&lt;La Giustizia adotta la Scuola&gt;&gt;  IV edizione promosso e curato dalla Fondazione Vittorio Occorsio</dc:title>
  <dc:creator>Rossella Tallerico</dc:creator>
  <cp:lastModifiedBy>Rossella Tallerico</cp:lastModifiedBy>
  <cp:revision>6</cp:revision>
  <dcterms:created xsi:type="dcterms:W3CDTF">2024-02-26T15:39:58Z</dcterms:created>
  <dcterms:modified xsi:type="dcterms:W3CDTF">2024-03-03T10:03:11Z</dcterms:modified>
</cp:coreProperties>
</file>